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5C744-A769-48FC-BB52-283C34BB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54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4/26/2016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527F-0E01-49E0-BE56-15FEA254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52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527F-0E01-49E0-BE56-15FEA254BBE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4/26/2016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527F-0E01-49E0-BE56-15FEA254B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8160036-2BD1-40EA-B996-22454341BB7A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8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AB60-08DE-4B7A-AE8F-B16EA444CCA2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A6B-A1C7-4BAF-A8B9-DA72D90B5AB6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2D4-E9FA-444F-96C0-C8474C85873D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1377-B3A0-45EF-B8B0-2926377D5181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8457-00A8-4296-A95A-25AC0662168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FAE8-7EA2-4C7F-B85F-12F33ECE6872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4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B2D8-DFFF-415E-80D6-57D007E7D7E1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D07B-3BFC-4578-973D-A066DE075EDE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987B-EDD7-416C-9D7E-FB17761AD30E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1AAE-AEA1-4703-B1FF-B62E08470EA5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C3D4-A03C-41E5-9483-35312C1BF7B5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3CA-B872-4438-91C4-817D6C8084C4}" type="datetime1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2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7907-F803-4931-968C-4FBEB39C30C8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517C-C570-414C-AC92-F74D3B9CFA9B}" type="datetime1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091-058B-4B46-8488-1C703F33C002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0C5F-2C5B-4D24-9437-90EA2D0CCD88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5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1BC31D-C35A-4443-B856-CB76E93B6C8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METC 111-50C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B233BD-997D-429E-B800-9A70808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60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METC 111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 Note-book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Sue Hlaing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A6F-C6D5-42D1-8586-3E732D37F7A4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4/26/2016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METC 111-50C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9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Lab-1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Hooke’s Law-Measuring Force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A9BA-7959-4CB7-89F9-6E79A455B924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4/26/2016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METC 111-50C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Measuring Force Data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733269" cy="331893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 different amounts of weight applied to the spring.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spring displacement was then measured.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information was used to find the force applied to the spring.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found that the spring constant “k” could be calculated without use of hooks law.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graph starts from the origin because the spring was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zero's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out prior to starting the lab.</a:t>
            </a:r>
          </a:p>
          <a:p>
            <a:pPr>
              <a:buClr>
                <a:schemeClr val="accent1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441" y="2201497"/>
            <a:ext cx="1847248" cy="36743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B374-1FDD-4EAD-889B-A1F27EEF2B24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4/26/2016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METC 111-50C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6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3" y="993001"/>
            <a:ext cx="8258599" cy="323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35" y="3924665"/>
            <a:ext cx="3776950" cy="2270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83" y="4226010"/>
            <a:ext cx="3160744" cy="787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A711-74A3-43B6-BC6C-213B9CB7B6DE}" type="datetime1">
              <a:rPr lang="en-US" smtClean="0"/>
              <a:t>4/26/2016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METC 111-50C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96778"/>
            <a:ext cx="9601195" cy="13757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Lab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2-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Adding Forces – resultants and Equilibrants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Items used: spring scale, pulleys, force wheel, and weights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Testing was done on two different systems shown as  procedure two and procedure three below.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403" b="32112"/>
          <a:stretch/>
        </p:blipFill>
        <p:spPr>
          <a:xfrm>
            <a:off x="893462" y="4286599"/>
            <a:ext cx="5105399" cy="196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054" y="4247413"/>
            <a:ext cx="2048434" cy="23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18" y="4247413"/>
            <a:ext cx="2182557" cy="237533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0261" y="6130624"/>
            <a:ext cx="1600200" cy="377825"/>
          </a:xfrm>
        </p:spPr>
        <p:txBody>
          <a:bodyPr/>
          <a:lstStyle/>
          <a:p>
            <a:fld id="{2D55CF97-E5FE-4323-9274-73DEB9BCA96F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4/26/2016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5713" y="6248400"/>
            <a:ext cx="7827659" cy="377825"/>
          </a:xfrm>
        </p:spPr>
        <p:txBody>
          <a:bodyPr/>
          <a:lstStyle/>
          <a:p>
            <a:r>
              <a:rPr lang="en-US" dirty="0" smtClean="0"/>
              <a:t>METC 111-50C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54878" y="6130624"/>
            <a:ext cx="551167" cy="377825"/>
          </a:xfrm>
        </p:spPr>
        <p:txBody>
          <a:bodyPr/>
          <a:lstStyle/>
          <a:p>
            <a:fld id="{0AB233BD-997D-429E-B800-9A70808B8DE1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Lab-3:Resolving Forces-components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517291" cy="209744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Items used: spring scale, pulleys, force wheel, and weights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Testing was done on two different systems shown as  procedure one and procedure two below.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4" y="3800892"/>
            <a:ext cx="5890053" cy="213352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A67-443D-4BD4-8CA6-520BEA68A60D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4/26/2016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METC 111-50C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3BD-997D-429E-B800-9A70808B8DE1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275" y="1668697"/>
            <a:ext cx="4377307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10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46</TotalTime>
  <Words>171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Celestial</vt:lpstr>
      <vt:lpstr>METC 111</vt:lpstr>
      <vt:lpstr>Lab-1</vt:lpstr>
      <vt:lpstr>     Measuring Force Data</vt:lpstr>
      <vt:lpstr>PowerPoint Presentation</vt:lpstr>
      <vt:lpstr>Lab 2-Adding Forces – resultants and Equilibrants </vt:lpstr>
      <vt:lpstr>Lab-3:Resolving Forces-components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 111</dc:title>
  <dc:creator>sue may</dc:creator>
  <cp:lastModifiedBy>Sue S Hlaing</cp:lastModifiedBy>
  <cp:revision>6</cp:revision>
  <dcterms:created xsi:type="dcterms:W3CDTF">2016-04-26T20:41:04Z</dcterms:created>
  <dcterms:modified xsi:type="dcterms:W3CDTF">2016-04-26T22:20:17Z</dcterms:modified>
</cp:coreProperties>
</file>